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E572-1166-4E44-AA8C-6E819A422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CA8108-EEF9-43F4-B094-3F782471C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6EACE-DDDD-48AA-BE00-154E0BA7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F996E-589F-40B9-B632-A6744011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0210C-5A40-4D40-BB71-17A6F0B4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93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14114-C2C6-4DB4-BE51-6C4AECD5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E83A6-E321-4487-879F-E47F65736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D995A-46DA-4327-A9EE-B54C09C5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82DB1-37CB-483E-80C6-A5EDFCAC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F822B-0A04-4069-A382-9D9A3862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3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6C97A-77DF-41F8-AF33-707ED1F45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9A1C8-F061-4B58-9AE5-F4BC3FDDB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1F70B-BE4C-47D0-8097-36F69B53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69E7-47A7-45A7-A5B4-2CC48943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2D32-FBC5-408B-8529-EB563EF2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16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3557-6D24-4B38-A8C5-35251688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83A4B-DFE5-4008-83F9-E468CCD24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18D5E-51C4-4055-857D-78B5848D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9973D-4AD1-42B2-9A4A-5B9FD5F7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76B62-5D28-4082-A873-D104F935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694B-53FB-486C-BDEB-A33486801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A09C-7240-471B-9567-298461903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C8E43-7A9F-4BA5-BDBA-601392CF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27EE-492A-4F19-9F49-2740F89D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8F354-6B05-4DF8-8206-1486E8A8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45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DF0C-FD11-421B-8155-1932B871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C369-4B68-4C24-A98B-03A999E9D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3C907-4DB8-4162-B03E-D6E2CC003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B17F4-5E83-4B31-8EFD-74F26E99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9F867-99B8-4DD9-A4A1-DDCF11AD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E99A8-523F-41DA-8DC3-B07C06189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04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29466-D71A-4828-8FA7-9B6B5FCDA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76B45-5B48-4FC4-9D24-09C6FB76E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0A9B5-26AE-4534-94DC-D2EA8B2F1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8A9761-6B0B-4308-9862-79AF2091C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124B7-BCEF-401B-A258-35BF6CAF0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CDCB84-EFA3-40A7-9F27-58D59284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C89302-EFB8-4785-8799-219A6246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576581-439E-4594-B0B7-ECFDDE09E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95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D841-4546-40D4-93AF-724D1B02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5CF41-4111-4761-B32A-0489858E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DF6FF-2AAA-4F26-8884-D1AF1311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7301A-6F38-46D5-BD51-D2285ECD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1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89DF0-6C38-4006-8A1E-B106D19F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8245B-B14E-4A27-91B5-80FF2485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79BB0-96A7-437A-B255-820C2AE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31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35C0-0ACF-4939-BF94-A85225E2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48A52-9653-4964-B281-83EA65913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3A6F1-BC96-462A-815C-77D7057E9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6493D-5746-4D78-97C4-DEF138F4E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040BE-327C-4A74-9EEE-F7088436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80429-437D-4B31-BFDC-FDD6241D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1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C06D4-F072-4D69-8AEA-96B03660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0C41D-5056-4F10-B408-DFE7FB070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8D87A-6D2B-47EF-9492-2C4098719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D6BAD-A3A4-4087-87FD-DF4B0AFD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FDBD5-5C94-4A5B-A41C-24E1A81C0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DE450-55C9-4C14-BD75-9C385E47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6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E64AA8-AB4B-44D9-B757-7B9FF50D8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FCD48-00D6-481C-8ED1-29DFB0A0C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CD24A-3347-4FC0-99F3-4343AA635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B7C2A-E65C-47F7-BE84-71B5271344C7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C292-3219-4F70-A59E-86DEC2B8B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A4AB7-AC89-46D5-A4A6-B903EE5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BA166-1BF0-41EC-AAAC-425C8FDF6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7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C6C5C-70EF-49B1-8D55-E164A3E3D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The </a:t>
            </a:r>
            <a:r>
              <a:rPr lang="en-GB" dirty="0" err="1">
                <a:solidFill>
                  <a:srgbClr val="FFFFFF"/>
                </a:solidFill>
              </a:rPr>
              <a:t>Whartons</a:t>
            </a:r>
            <a:r>
              <a:rPr lang="en-GB" dirty="0">
                <a:solidFill>
                  <a:srgbClr val="FFFFFF"/>
                </a:solidFill>
              </a:rPr>
              <a:t> Vision, Mission and 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16F93-AD99-45B3-B0EF-58FA5737B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We pledge……</a:t>
            </a:r>
          </a:p>
        </p:txBody>
      </p:sp>
    </p:spTree>
    <p:extLst>
      <p:ext uri="{BB962C8B-B14F-4D97-AF65-F5344CB8AC3E}">
        <p14:creationId xmlns:p14="http://schemas.microsoft.com/office/powerpoint/2010/main" val="216922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FDBEE2-7847-4A7B-8F1C-9F69A2E0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48056"/>
            <a:ext cx="9833548" cy="10668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 Vision- Excellence, Enjoyment and Achievement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96A35-4E75-47EB-9F4E-AABDDC1E9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1360967"/>
            <a:ext cx="9699445" cy="5048977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GB" sz="2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400" b="1" u="sng" dirty="0">
                <a:solidFill>
                  <a:srgbClr val="002060"/>
                </a:solidFill>
              </a:rPr>
              <a:t>Vision Statement-   </a:t>
            </a:r>
            <a:r>
              <a:rPr lang="en-GB" sz="2400" b="1" dirty="0">
                <a:solidFill>
                  <a:srgbClr val="002060"/>
                </a:solidFill>
                <a:latin typeface="Bradley Hand ITC" pitchFamily="66" charset="0"/>
              </a:rPr>
              <a:t>We believe that learning should be fun, purposeful, and challenging for all children.</a:t>
            </a:r>
          </a:p>
          <a:p>
            <a:pPr>
              <a:buNone/>
            </a:pPr>
            <a:r>
              <a:rPr lang="en-GB" sz="2400" b="1" dirty="0">
                <a:solidFill>
                  <a:srgbClr val="002060"/>
                </a:solidFill>
                <a:latin typeface="Bradley Hand ITC" pitchFamily="66" charset="0"/>
              </a:rPr>
              <a:t>We will achieve this by:</a:t>
            </a:r>
            <a:endParaRPr lang="en-GB" sz="2400" b="1" dirty="0">
              <a:latin typeface="Bradley Hand ITC" pitchFamily="66" charset="0"/>
            </a:endParaRPr>
          </a:p>
          <a:p>
            <a:r>
              <a:rPr lang="en-GB" sz="2400" dirty="0">
                <a:latin typeface="Bradley Hand ITC" pitchFamily="66" charset="0"/>
              </a:rPr>
              <a:t>Equipping our children with a sense of well-being, empathy and belonging; through the wide range of learning experiences both within the school family and throughout our wider community</a:t>
            </a:r>
          </a:p>
          <a:p>
            <a:r>
              <a:rPr lang="en-GB" sz="2400" dirty="0">
                <a:latin typeface="Bradley Hand ITC" pitchFamily="66" charset="0"/>
              </a:rPr>
              <a:t>Celebrating difference and enjoying the rich environment that diversity brings</a:t>
            </a:r>
          </a:p>
          <a:p>
            <a:r>
              <a:rPr lang="en-GB" sz="2400" dirty="0">
                <a:latin typeface="Bradley Hand ITC" pitchFamily="66" charset="0"/>
              </a:rPr>
              <a:t>Nurturing and challenging all our children, meeting their individual needs thus enabling them to thrive and reach their true potential</a:t>
            </a:r>
          </a:p>
          <a:p>
            <a:r>
              <a:rPr lang="en-GB" sz="2400" dirty="0">
                <a:latin typeface="Bradley Hand ITC" pitchFamily="66" charset="0"/>
              </a:rPr>
              <a:t>Providing a curriculum which reflects children’s interests and engages children’s curiosity in the world around them; regularly using the outdoor environment to enhance learning experiences</a:t>
            </a:r>
          </a:p>
          <a:p>
            <a:r>
              <a:rPr lang="en-GB" sz="2400" dirty="0">
                <a:latin typeface="Bradley Hand ITC" pitchFamily="66" charset="0"/>
              </a:rPr>
              <a:t>Lay firm foundations for life-long learning through developing pupils’ skills of relationship building, resilience, risk-taking, resourcefulness and reflection (Learning to Learn)</a:t>
            </a:r>
          </a:p>
          <a:p>
            <a:r>
              <a:rPr lang="en-GB" sz="2400" dirty="0">
                <a:latin typeface="Bradley Hand ITC" pitchFamily="66" charset="0"/>
              </a:rPr>
              <a:t>Developing our children to be self-assured, independent thinkers with an enterprising spirit</a:t>
            </a:r>
          </a:p>
          <a:p>
            <a:pPr>
              <a:buNone/>
            </a:pPr>
            <a:endParaRPr lang="en-GB" sz="2400" dirty="0">
              <a:latin typeface="Bradley Hand ITC" pitchFamily="66" charset="0"/>
            </a:endParaRPr>
          </a:p>
          <a:p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1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FDBEE2-7847-4A7B-8F1C-9F69A2E0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48056"/>
            <a:ext cx="9833548" cy="10668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 Vision- Excellence, Enjoyment and Achievement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96A35-4E75-47EB-9F4E-AABDDC1E9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1766482"/>
            <a:ext cx="9699445" cy="38409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b="1" u="sng" dirty="0">
                <a:solidFill>
                  <a:srgbClr val="002060"/>
                </a:solidFill>
              </a:rPr>
              <a:t>Mission </a:t>
            </a:r>
            <a:r>
              <a:rPr lang="en-GB" sz="2400" b="1" dirty="0">
                <a:solidFill>
                  <a:srgbClr val="002060"/>
                </a:solidFill>
              </a:rPr>
              <a:t>                                                                       </a:t>
            </a:r>
            <a:r>
              <a:rPr lang="en-GB" sz="2400" b="1" u="sng" dirty="0">
                <a:solidFill>
                  <a:srgbClr val="002060"/>
                </a:solidFill>
              </a:rPr>
              <a:t> Core Values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Working together                                                      Respect and Inclusion</a:t>
            </a:r>
          </a:p>
          <a:p>
            <a:pPr marL="0" indent="0">
              <a:buNone/>
            </a:pPr>
            <a:r>
              <a:rPr lang="en-GB" sz="2400" dirty="0"/>
              <a:t>Embracing challenge                                                 Responsibility and teamwork</a:t>
            </a:r>
          </a:p>
          <a:p>
            <a:pPr marL="0" indent="0">
              <a:buNone/>
            </a:pPr>
            <a:r>
              <a:rPr lang="en-GB" sz="2400" dirty="0"/>
              <a:t>Raising expectations                                                  Passion for learning</a:t>
            </a:r>
          </a:p>
          <a:p>
            <a:pPr marL="0" indent="0">
              <a:buNone/>
            </a:pPr>
            <a:r>
              <a:rPr lang="en-GB" sz="2400" dirty="0"/>
              <a:t>Creative learning                                                        Creativity and enterprise </a:t>
            </a:r>
          </a:p>
          <a:p>
            <a:pPr marL="0" indent="0">
              <a:buNone/>
            </a:pPr>
            <a:r>
              <a:rPr lang="en-GB" sz="2400" dirty="0"/>
              <a:t>Effective communication                                           High expectations</a:t>
            </a:r>
          </a:p>
          <a:p>
            <a:pPr marL="0" indent="0">
              <a:buNone/>
            </a:pPr>
            <a:r>
              <a:rPr lang="en-GB" sz="2400" dirty="0"/>
              <a:t>Listening to others</a:t>
            </a:r>
          </a:p>
          <a:p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5E85D-3B20-456A-A1A0-6088F29D6E88}"/>
              </a:ext>
            </a:extLst>
          </p:cNvPr>
          <p:cNvSpPr txBox="1"/>
          <p:nvPr/>
        </p:nvSpPr>
        <p:spPr>
          <a:xfrm>
            <a:off x="2700801" y="4953180"/>
            <a:ext cx="66562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Our Pledges-</a:t>
            </a:r>
          </a:p>
          <a:p>
            <a:pPr algn="ctr"/>
            <a:r>
              <a:rPr lang="en-GB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Always Support for Others</a:t>
            </a:r>
          </a:p>
          <a:p>
            <a:pPr algn="ctr"/>
            <a:r>
              <a:rPr lang="en-GB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Always respect each other and the environment</a:t>
            </a:r>
          </a:p>
          <a:p>
            <a:pPr algn="ctr"/>
            <a:r>
              <a:rPr lang="en-GB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Always have high aspirations</a:t>
            </a:r>
          </a:p>
          <a:p>
            <a:pPr algn="ctr"/>
            <a:r>
              <a:rPr lang="en-GB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Always reflect</a:t>
            </a:r>
          </a:p>
        </p:txBody>
      </p:sp>
    </p:spTree>
    <p:extLst>
      <p:ext uri="{BB962C8B-B14F-4D97-AF65-F5344CB8AC3E}">
        <p14:creationId xmlns:p14="http://schemas.microsoft.com/office/powerpoint/2010/main" val="1502226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71354-2502-496C-A087-03B4C27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Vision and Mission in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83D63-CB1C-4336-82A0-F258FEF5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7658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4BD0F-E1B1-4DD8-81E7-B2D94EB44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4" r="1" b="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8C278A-F316-47AD-B72F-26FF40202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098" r="1" b="6400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0C6C4-75FE-432C-8CFE-6BC34918B7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91" r="4445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439E9-A68C-433C-ADB3-FC7ADE5A3C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24" r="1" b="1780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257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234</Words>
  <Application>Microsoft Office PowerPoint</Application>
  <PresentationFormat>Widescreen</PresentationFormat>
  <Paragraphs>27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Aharoni</vt:lpstr>
      <vt:lpstr>Arial</vt:lpstr>
      <vt:lpstr>Bradley Hand ITC</vt:lpstr>
      <vt:lpstr>Calibri</vt:lpstr>
      <vt:lpstr>Calibri Light</vt:lpstr>
      <vt:lpstr>Office Theme</vt:lpstr>
      <vt:lpstr>The Whartons Vision, Mission and Values</vt:lpstr>
      <vt:lpstr>Our Vision- Excellence, Enjoyment and Achievement for All</vt:lpstr>
      <vt:lpstr>Our Vision- Excellence, Enjoyment and Achievement for All</vt:lpstr>
      <vt:lpstr>Our Vision and Mission in 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Whartons Vision, Mission and Values</dc:title>
  <dc:creator>Julia DICKSON</dc:creator>
  <cp:lastModifiedBy>Julia DICKSON</cp:lastModifiedBy>
  <cp:revision>6</cp:revision>
  <dcterms:created xsi:type="dcterms:W3CDTF">2021-03-05T11:23:04Z</dcterms:created>
  <dcterms:modified xsi:type="dcterms:W3CDTF">2022-01-31T13:58:42Z</dcterms:modified>
</cp:coreProperties>
</file>