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Parent Forum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29</a:t>
            </a:r>
            <a:r>
              <a:rPr lang="en-GB" baseline="30000" dirty="0" smtClean="0"/>
              <a:t>th</a:t>
            </a:r>
            <a:r>
              <a:rPr lang="en-GB" dirty="0" smtClean="0"/>
              <a:t> 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9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</a:t>
            </a:r>
            <a:r>
              <a:rPr lang="en-GB" dirty="0" smtClean="0"/>
              <a:t>Towards </a:t>
            </a:r>
            <a:r>
              <a:rPr lang="en-GB" dirty="0" smtClean="0"/>
              <a:t>Ofsted </a:t>
            </a:r>
            <a:r>
              <a:rPr lang="en-GB" dirty="0"/>
              <a:t>R</a:t>
            </a:r>
            <a:r>
              <a:rPr lang="en-GB" dirty="0" smtClean="0"/>
              <a:t>ecommendations-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J</a:t>
            </a:r>
            <a:r>
              <a:rPr lang="en-GB" dirty="0" smtClean="0"/>
              <a:t>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29" y="1417638"/>
            <a:ext cx="10554574" cy="52313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/>
              <a:t>Improve consistency of good or better teaching across </a:t>
            </a:r>
            <a:r>
              <a:rPr lang="en-GB" sz="1400" dirty="0" smtClean="0"/>
              <a:t>school</a:t>
            </a:r>
          </a:p>
          <a:p>
            <a:r>
              <a:rPr lang="en-GB" sz="1400" dirty="0" smtClean="0"/>
              <a:t>Raise </a:t>
            </a:r>
            <a:r>
              <a:rPr lang="en-GB" sz="1400" dirty="0"/>
              <a:t>expectations of </a:t>
            </a:r>
            <a:r>
              <a:rPr lang="en-GB" sz="1400" dirty="0" smtClean="0"/>
              <a:t>all children’s learning behaviours and what they can achieve at each stage of development,</a:t>
            </a:r>
          </a:p>
          <a:p>
            <a:r>
              <a:rPr lang="en-GB" sz="1400" dirty="0" smtClean="0"/>
              <a:t>Teachers </a:t>
            </a:r>
            <a:r>
              <a:rPr lang="en-GB" sz="1400" dirty="0"/>
              <a:t>monitor the progress of all groups in their classes from starting points and eliminate gaps</a:t>
            </a:r>
          </a:p>
          <a:p>
            <a:r>
              <a:rPr lang="en-GB" sz="1400" dirty="0"/>
              <a:t>Funds to support disadvantaged children have an impact on achievement. </a:t>
            </a:r>
            <a:endParaRPr lang="en-GB" sz="1400" dirty="0" smtClean="0"/>
          </a:p>
          <a:p>
            <a:r>
              <a:rPr lang="en-GB" sz="1400" dirty="0" smtClean="0"/>
              <a:t>Builds on successes and what children have already achieved</a:t>
            </a:r>
          </a:p>
          <a:p>
            <a:r>
              <a:rPr lang="en-GB" sz="1400" dirty="0" smtClean="0"/>
              <a:t>Check basic skills are secure and use them across other subjects</a:t>
            </a:r>
          </a:p>
          <a:p>
            <a:r>
              <a:rPr lang="en-GB" sz="1400" dirty="0" smtClean="0"/>
              <a:t>Challenge children in the EYFS in reading, writing and number skills</a:t>
            </a:r>
          </a:p>
          <a:p>
            <a:r>
              <a:rPr lang="en-GB" sz="1400" dirty="0" smtClean="0"/>
              <a:t>More effective assessment systems accurately define pupil progress and inform planning</a:t>
            </a:r>
          </a:p>
          <a:p>
            <a:r>
              <a:rPr lang="en-GB" sz="1400" dirty="0" smtClean="0"/>
              <a:t>Middle leaders contribute to improvements</a:t>
            </a:r>
          </a:p>
          <a:p>
            <a:r>
              <a:rPr lang="en-GB" sz="1400" dirty="0" smtClean="0"/>
              <a:t>Governors work with leaders to scrutinise information</a:t>
            </a:r>
          </a:p>
        </p:txBody>
      </p:sp>
    </p:spTree>
    <p:extLst>
      <p:ext uri="{BB962C8B-B14F-4D97-AF65-F5344CB8AC3E}">
        <p14:creationId xmlns:p14="http://schemas.microsoft.com/office/powerpoint/2010/main" val="7193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447188"/>
            <a:ext cx="11220994" cy="970450"/>
          </a:xfrm>
        </p:spPr>
        <p:txBody>
          <a:bodyPr/>
          <a:lstStyle/>
          <a:p>
            <a:r>
              <a:rPr lang="en-GB" dirty="0" smtClean="0"/>
              <a:t>Collaborative </a:t>
            </a:r>
            <a:r>
              <a:rPr lang="en-GB" dirty="0" smtClean="0"/>
              <a:t>Working- </a:t>
            </a:r>
            <a:r>
              <a:rPr lang="en-GB" dirty="0"/>
              <a:t>S</a:t>
            </a:r>
            <a:r>
              <a:rPr lang="en-GB" dirty="0" smtClean="0"/>
              <a:t>haring </a:t>
            </a:r>
            <a:r>
              <a:rPr lang="en-GB" dirty="0"/>
              <a:t>B</a:t>
            </a:r>
            <a:r>
              <a:rPr lang="en-GB" dirty="0" smtClean="0"/>
              <a:t>est </a:t>
            </a:r>
            <a:r>
              <a:rPr lang="en-GB" dirty="0"/>
              <a:t>P</a:t>
            </a:r>
            <a:r>
              <a:rPr lang="en-GB" dirty="0" smtClean="0"/>
              <a:t>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6545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Working alongside year group partners from </a:t>
            </a:r>
            <a:r>
              <a:rPr lang="en-GB" dirty="0" err="1" smtClean="0"/>
              <a:t>Bramhope</a:t>
            </a:r>
            <a:r>
              <a:rPr lang="en-GB" dirty="0" smtClean="0"/>
              <a:t> Primary school has ensured consistency in good teaching across school (T&amp;L review)</a:t>
            </a:r>
          </a:p>
          <a:p>
            <a:r>
              <a:rPr lang="en-GB" dirty="0" smtClean="0"/>
              <a:t>Pupil premium spending review and action planning with colleagues from </a:t>
            </a:r>
            <a:r>
              <a:rPr lang="en-GB" dirty="0" err="1" smtClean="0"/>
              <a:t>Stanningley</a:t>
            </a:r>
            <a:r>
              <a:rPr lang="en-GB" dirty="0" smtClean="0"/>
              <a:t> Primary ensured spending was clearly focused on narrowing gaps</a:t>
            </a:r>
          </a:p>
          <a:p>
            <a:r>
              <a:rPr lang="en-GB" dirty="0" smtClean="0"/>
              <a:t>Joint cluster project ‘Building Resilience’ highlighted successful strategies such as:    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The </a:t>
            </a:r>
            <a:r>
              <a:rPr lang="en-GB" dirty="0" err="1" smtClean="0"/>
              <a:t>Whartons</a:t>
            </a:r>
            <a:r>
              <a:rPr lang="en-GB" dirty="0" smtClean="0"/>
              <a:t> key worker initiative;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Randomised learning partners;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Designing classroom environments to support independence</a:t>
            </a:r>
          </a:p>
          <a:p>
            <a:r>
              <a:rPr lang="en-GB" dirty="0" smtClean="0"/>
              <a:t>New EYFS team worked with outstanding teaching school leader to: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Reorganise planning so that it is objective led;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Increase opportunities to write and practise number skills in provision areas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Incorporate extra challenge and expectations </a:t>
            </a:r>
            <a:r>
              <a:rPr lang="en-GB" dirty="0" err="1" smtClean="0"/>
              <a:t>eg</a:t>
            </a:r>
            <a:r>
              <a:rPr lang="en-GB" dirty="0" smtClean="0"/>
              <a:t> characteristics of effective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Raising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of book contracts </a:t>
            </a:r>
          </a:p>
          <a:p>
            <a:r>
              <a:rPr lang="en-GB" dirty="0" smtClean="0"/>
              <a:t>Developing Learning to Learn skills- sets the expectation of children’s behaviour and effort towards their work </a:t>
            </a:r>
          </a:p>
          <a:p>
            <a:r>
              <a:rPr lang="en-GB" dirty="0" smtClean="0"/>
              <a:t>Target Time focus groups and purple pen of progress </a:t>
            </a:r>
          </a:p>
          <a:p>
            <a:r>
              <a:rPr lang="en-GB" dirty="0" smtClean="0"/>
              <a:t>Skills learnt in maths and English are transferred to ‘World Book’ </a:t>
            </a:r>
            <a:r>
              <a:rPr lang="en-GB" dirty="0" err="1" smtClean="0"/>
              <a:t>ie</a:t>
            </a:r>
            <a:r>
              <a:rPr lang="en-GB" dirty="0" smtClean="0"/>
              <a:t> cross curricular work</a:t>
            </a:r>
          </a:p>
          <a:p>
            <a:r>
              <a:rPr lang="en-GB" dirty="0" smtClean="0"/>
              <a:t>Introduction of mastery questioning and planned opportunities for mastery to occur ‘yellow dot’</a:t>
            </a:r>
          </a:p>
          <a:p>
            <a:r>
              <a:rPr lang="en-GB" dirty="0" smtClean="0"/>
              <a:t>Identifying learning journey for units of work with ‘I can’ statements to share expectations with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Target tracker system- used by all teachers to track progress of all groups of children and identify next steps at half termly pupil progress meetings </a:t>
            </a:r>
          </a:p>
          <a:p>
            <a:r>
              <a:rPr lang="en-GB" dirty="0" smtClean="0"/>
              <a:t>Building expertise in identifying children’s attainment against new National Curriculum objectives through joint book </a:t>
            </a:r>
            <a:r>
              <a:rPr lang="en-GB" dirty="0" err="1" smtClean="0"/>
              <a:t>scrutinies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Middle leaders working with school improvement team to identify opportunities which drive forward school improvements then analyse impacts by talking to children, observing learning and scrutinising outcomes.</a:t>
            </a:r>
          </a:p>
          <a:p>
            <a:r>
              <a:rPr lang="en-GB" dirty="0" smtClean="0"/>
              <a:t>Governors work with senior leaders in teams to evaluate the progress towards </a:t>
            </a:r>
            <a:r>
              <a:rPr lang="en-GB" smtClean="0"/>
              <a:t>Ofsted criteria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74" y="2847703"/>
            <a:ext cx="3284086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schools aspire to continual improvement</a:t>
            </a:r>
          </a:p>
          <a:p>
            <a:r>
              <a:rPr lang="en-GB" dirty="0" smtClean="0"/>
              <a:t>Commissioned an external Teaching and Learning Review to gauge impact of our initiatives</a:t>
            </a:r>
          </a:p>
          <a:p>
            <a:r>
              <a:rPr lang="en-GB" dirty="0" smtClean="0"/>
              <a:t>Focus this year on improving still further strategies to close the gap between pupil groups by: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/>
              <a:t>O</a:t>
            </a:r>
            <a:r>
              <a:rPr lang="en-GB" dirty="0" smtClean="0"/>
              <a:t>verhauling interventions, </a:t>
            </a:r>
          </a:p>
          <a:p>
            <a:pPr marL="0" indent="0">
              <a:buNone/>
            </a:pPr>
            <a:r>
              <a:rPr lang="en-GB"/>
              <a:t> </a:t>
            </a:r>
            <a:r>
              <a:rPr lang="en-GB" smtClean="0"/>
              <a:t>    Focus </a:t>
            </a:r>
            <a:r>
              <a:rPr lang="en-GB" dirty="0" smtClean="0"/>
              <a:t>on pre/post learning and timely in class support</a:t>
            </a:r>
          </a:p>
          <a:p>
            <a:pPr marL="0" indent="0">
              <a:buNone/>
            </a:pPr>
            <a:r>
              <a:rPr lang="en-GB" dirty="0" smtClean="0"/>
              <a:t>     Building expertise in assessing and planning for age related expectations and mastery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alongside </a:t>
            </a:r>
            <a:r>
              <a:rPr lang="en-GB" dirty="0" err="1" smtClean="0"/>
              <a:t>Oltey</a:t>
            </a:r>
            <a:r>
              <a:rPr lang="en-GB" dirty="0" smtClean="0"/>
              <a:t> Family of Schools (</a:t>
            </a:r>
            <a:r>
              <a:rPr lang="en-GB" dirty="0" err="1" smtClean="0"/>
              <a:t>Chevin</a:t>
            </a:r>
            <a:r>
              <a:rPr lang="en-GB" dirty="0" smtClean="0"/>
              <a:t> Plan)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181</TotalTime>
  <Words>483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Parent Forum</vt:lpstr>
      <vt:lpstr>Progress Towards Ofsted Recommendations- The Journey</vt:lpstr>
      <vt:lpstr>Collaborative Working- Sharing Best Practice</vt:lpstr>
      <vt:lpstr>Raising Expectations</vt:lpstr>
      <vt:lpstr>Monitoring Progress</vt:lpstr>
      <vt:lpstr>Next Steps</vt:lpstr>
    </vt:vector>
  </TitlesOfParts>
  <Company>Connect-Up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Forum</dc:title>
  <dc:creator>Julia Dickson - New</dc:creator>
  <cp:lastModifiedBy>Julia Dickson - New</cp:lastModifiedBy>
  <cp:revision>22</cp:revision>
  <dcterms:created xsi:type="dcterms:W3CDTF">2016-09-24T13:12:32Z</dcterms:created>
  <dcterms:modified xsi:type="dcterms:W3CDTF">2016-09-29T16:17:23Z</dcterms:modified>
</cp:coreProperties>
</file>